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94" autoAdjust="0"/>
    <p:restoredTop sz="94660"/>
  </p:normalViewPr>
  <p:slideViewPr>
    <p:cSldViewPr>
      <p:cViewPr varScale="1">
        <p:scale>
          <a:sx n="43" d="100"/>
          <a:sy n="4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68596 h 1158"/>
                <a:gd name="T2" fmla="*/ 587 w 1684"/>
                <a:gd name="T3" fmla="*/ 71330 h 1158"/>
                <a:gd name="T4" fmla="*/ 1834 w 1684"/>
                <a:gd name="T5" fmla="*/ 73912 h 1158"/>
                <a:gd name="T6" fmla="*/ 3852 w 1684"/>
                <a:gd name="T7" fmla="*/ 76131 h 1158"/>
                <a:gd name="T8" fmla="*/ 6683 w 1684"/>
                <a:gd name="T9" fmla="*/ 78233 h 1158"/>
                <a:gd name="T10" fmla="*/ 9947 w 1684"/>
                <a:gd name="T11" fmla="*/ 79801 h 1158"/>
                <a:gd name="T12" fmla="*/ 13640 w 1684"/>
                <a:gd name="T13" fmla="*/ 81038 h 1158"/>
                <a:gd name="T14" fmla="*/ 17842 w 1684"/>
                <a:gd name="T15" fmla="*/ 81788 h 1158"/>
                <a:gd name="T16" fmla="*/ 22260 w 1684"/>
                <a:gd name="T17" fmla="*/ 82098 h 1158"/>
                <a:gd name="T18" fmla="*/ 216516 w 1684"/>
                <a:gd name="T19" fmla="*/ 96050 h 1158"/>
                <a:gd name="T20" fmla="*/ 221028 w 1684"/>
                <a:gd name="T21" fmla="*/ 95810 h 1158"/>
                <a:gd name="T22" fmla="*/ 225310 w 1684"/>
                <a:gd name="T23" fmla="*/ 94990 h 1158"/>
                <a:gd name="T24" fmla="*/ 228987 w 1684"/>
                <a:gd name="T25" fmla="*/ 93715 h 1158"/>
                <a:gd name="T26" fmla="*/ 232252 w 1684"/>
                <a:gd name="T27" fmla="*/ 92144 h 1158"/>
                <a:gd name="T28" fmla="*/ 235104 w 1684"/>
                <a:gd name="T29" fmla="*/ 90160 h 1158"/>
                <a:gd name="T30" fmla="*/ 237100 w 1684"/>
                <a:gd name="T31" fmla="*/ 87823 h 1158"/>
                <a:gd name="T32" fmla="*/ 238369 w 1684"/>
                <a:gd name="T33" fmla="*/ 85260 h 1158"/>
                <a:gd name="T34" fmla="*/ 238776 w 1684"/>
                <a:gd name="T35" fmla="*/ 82606 h 1158"/>
                <a:gd name="T36" fmla="*/ 233407 w 1684"/>
                <a:gd name="T37" fmla="*/ 13374 h 1158"/>
                <a:gd name="T38" fmla="*/ 232993 w 1684"/>
                <a:gd name="T39" fmla="*/ 10697 h 1158"/>
                <a:gd name="T40" fmla="*/ 231565 w 1684"/>
                <a:gd name="T41" fmla="*/ 8232 h 1158"/>
                <a:gd name="T42" fmla="*/ 229728 w 1684"/>
                <a:gd name="T43" fmla="*/ 5967 h 1158"/>
                <a:gd name="T44" fmla="*/ 226875 w 1684"/>
                <a:gd name="T45" fmla="*/ 3910 h 1158"/>
                <a:gd name="T46" fmla="*/ 223611 w 1684"/>
                <a:gd name="T47" fmla="*/ 2335 h 1158"/>
                <a:gd name="T48" fmla="*/ 219939 w 1684"/>
                <a:gd name="T49" fmla="*/ 1060 h 1158"/>
                <a:gd name="T50" fmla="*/ 215675 w 1684"/>
                <a:gd name="T51" fmla="*/ 339 h 1158"/>
                <a:gd name="T52" fmla="*/ 211148 w 1684"/>
                <a:gd name="T53" fmla="*/ 0 h 1158"/>
                <a:gd name="T54" fmla="*/ 29471 w 1684"/>
                <a:gd name="T55" fmla="*/ 2154 h 1158"/>
                <a:gd name="T56" fmla="*/ 25112 w 1684"/>
                <a:gd name="T57" fmla="*/ 2395 h 1158"/>
                <a:gd name="T58" fmla="*/ 20851 w 1684"/>
                <a:gd name="T59" fmla="*/ 3163 h 1158"/>
                <a:gd name="T60" fmla="*/ 16999 w 1684"/>
                <a:gd name="T61" fmla="*/ 4392 h 1158"/>
                <a:gd name="T62" fmla="*/ 13743 w 1684"/>
                <a:gd name="T63" fmla="*/ 6066 h 1158"/>
                <a:gd name="T64" fmla="*/ 11065 w 1684"/>
                <a:gd name="T65" fmla="*/ 8062 h 1158"/>
                <a:gd name="T66" fmla="*/ 9048 w 1684"/>
                <a:gd name="T67" fmla="*/ 10356 h 1158"/>
                <a:gd name="T68" fmla="*/ 7801 w 1684"/>
                <a:gd name="T69" fmla="*/ 12851 h 1158"/>
                <a:gd name="T70" fmla="*/ 7211 w 1684"/>
                <a:gd name="T71" fmla="*/ 15498 h 1158"/>
                <a:gd name="T72" fmla="*/ 0 w 1684"/>
                <a:gd name="T73" fmla="*/ 68596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1 w 10262"/>
                <a:gd name="T1" fmla="*/ 1 h 11683"/>
                <a:gd name="T2" fmla="*/ 0 w 10262"/>
                <a:gd name="T3" fmla="*/ 1 h 11683"/>
                <a:gd name="T4" fmla="*/ 0 w 10262"/>
                <a:gd name="T5" fmla="*/ 1 h 11683"/>
                <a:gd name="T6" fmla="*/ 0 w 10262"/>
                <a:gd name="T7" fmla="*/ 1 h 11683"/>
                <a:gd name="T8" fmla="*/ 0 w 10262"/>
                <a:gd name="T9" fmla="*/ 1 h 11683"/>
                <a:gd name="T10" fmla="*/ 0 w 10262"/>
                <a:gd name="T11" fmla="*/ 1 h 11683"/>
                <a:gd name="T12" fmla="*/ 0 w 10262"/>
                <a:gd name="T13" fmla="*/ 1 h 11683"/>
                <a:gd name="T14" fmla="*/ 0 w 10262"/>
                <a:gd name="T15" fmla="*/ 1 h 11683"/>
                <a:gd name="T16" fmla="*/ 0 w 10262"/>
                <a:gd name="T17" fmla="*/ 1 h 11683"/>
                <a:gd name="T18" fmla="*/ 1 w 10262"/>
                <a:gd name="T19" fmla="*/ 1 h 11683"/>
                <a:gd name="T20" fmla="*/ 1 w 10262"/>
                <a:gd name="T21" fmla="*/ 1 h 11683"/>
                <a:gd name="T22" fmla="*/ 0 w 10262"/>
                <a:gd name="T23" fmla="*/ 1 h 11683"/>
                <a:gd name="T24" fmla="*/ 0 w 10262"/>
                <a:gd name="T25" fmla="*/ 1 h 11683"/>
                <a:gd name="T26" fmla="*/ 0 w 10262"/>
                <a:gd name="T27" fmla="*/ 1 h 11683"/>
                <a:gd name="T28" fmla="*/ 0 w 10262"/>
                <a:gd name="T29" fmla="*/ 1 h 11683"/>
                <a:gd name="T30" fmla="*/ 0 w 10262"/>
                <a:gd name="T31" fmla="*/ 0 h 11683"/>
                <a:gd name="T32" fmla="*/ 0 w 10262"/>
                <a:gd name="T33" fmla="*/ 0 h 11683"/>
                <a:gd name="T34" fmla="*/ 0 w 10262"/>
                <a:gd name="T35" fmla="*/ 0 h 11683"/>
                <a:gd name="T36" fmla="*/ 1 w 10262"/>
                <a:gd name="T37" fmla="*/ 1 h 11683"/>
                <a:gd name="T38" fmla="*/ 1 w 10262"/>
                <a:gd name="T39" fmla="*/ 1 h 11683"/>
                <a:gd name="T40" fmla="*/ 1 w 10262"/>
                <a:gd name="T41" fmla="*/ 1 h 11683"/>
                <a:gd name="T42" fmla="*/ 1 w 10262"/>
                <a:gd name="T43" fmla="*/ 0 h 11683"/>
                <a:gd name="T44" fmla="*/ 1 w 10262"/>
                <a:gd name="T45" fmla="*/ 0 h 11683"/>
                <a:gd name="T46" fmla="*/ 1 w 10262"/>
                <a:gd name="T47" fmla="*/ 0 h 11683"/>
                <a:gd name="T48" fmla="*/ 1 w 10262"/>
                <a:gd name="T49" fmla="*/ 0 h 11683"/>
                <a:gd name="T50" fmla="*/ 1 w 10262"/>
                <a:gd name="T51" fmla="*/ 0 h 11683"/>
                <a:gd name="T52" fmla="*/ 1 w 10262"/>
                <a:gd name="T53" fmla="*/ 0 h 11683"/>
                <a:gd name="T54" fmla="*/ 1 w 10262"/>
                <a:gd name="T55" fmla="*/ 0 h 11683"/>
                <a:gd name="T56" fmla="*/ 1 w 10262"/>
                <a:gd name="T57" fmla="*/ 1 h 11683"/>
                <a:gd name="T58" fmla="*/ 1 w 10262"/>
                <a:gd name="T59" fmla="*/ 1 h 11683"/>
                <a:gd name="T60" fmla="*/ 1 w 10262"/>
                <a:gd name="T61" fmla="*/ 1 h 11683"/>
                <a:gd name="T62" fmla="*/ 1 w 10262"/>
                <a:gd name="T63" fmla="*/ 1 h 11683"/>
                <a:gd name="T64" fmla="*/ 1 w 10262"/>
                <a:gd name="T65" fmla="*/ 0 h 11683"/>
                <a:gd name="T66" fmla="*/ 1 w 10262"/>
                <a:gd name="T67" fmla="*/ 0 h 11683"/>
                <a:gd name="T68" fmla="*/ 1 w 10262"/>
                <a:gd name="T69" fmla="*/ 0 h 11683"/>
                <a:gd name="T70" fmla="*/ 1 w 10262"/>
                <a:gd name="T71" fmla="*/ 1 h 11683"/>
                <a:gd name="T72" fmla="*/ 1 w 10262"/>
                <a:gd name="T73" fmla="*/ 1 h 11683"/>
                <a:gd name="T74" fmla="*/ 1 w 10262"/>
                <a:gd name="T75" fmla="*/ 1 h 11683"/>
                <a:gd name="T76" fmla="*/ 1 w 10262"/>
                <a:gd name="T77" fmla="*/ 1 h 11683"/>
                <a:gd name="T78" fmla="*/ 1 w 10262"/>
                <a:gd name="T79" fmla="*/ 1 h 11683"/>
                <a:gd name="T80" fmla="*/ 1 w 10262"/>
                <a:gd name="T81" fmla="*/ 1 h 11683"/>
                <a:gd name="T82" fmla="*/ 1 w 10262"/>
                <a:gd name="T83" fmla="*/ 1 h 11683"/>
                <a:gd name="T84" fmla="*/ 1 w 10262"/>
                <a:gd name="T85" fmla="*/ 1 h 11683"/>
                <a:gd name="T86" fmla="*/ 1 w 10262"/>
                <a:gd name="T87" fmla="*/ 1 h 11683"/>
                <a:gd name="T88" fmla="*/ 1 w 10262"/>
                <a:gd name="T89" fmla="*/ 1 h 11683"/>
                <a:gd name="T90" fmla="*/ 1 w 10262"/>
                <a:gd name="T91" fmla="*/ 1 h 11683"/>
                <a:gd name="T92" fmla="*/ 1 w 10262"/>
                <a:gd name="T93" fmla="*/ 1 h 11683"/>
                <a:gd name="T94" fmla="*/ 1 w 10262"/>
                <a:gd name="T95" fmla="*/ 1 h 11683"/>
                <a:gd name="T96" fmla="*/ 1 w 10262"/>
                <a:gd name="T97" fmla="*/ 1 h 11683"/>
                <a:gd name="T98" fmla="*/ 1 w 10262"/>
                <a:gd name="T99" fmla="*/ 1 h 11683"/>
                <a:gd name="T100" fmla="*/ 1 w 10262"/>
                <a:gd name="T101" fmla="*/ 1 h 11683"/>
                <a:gd name="T102" fmla="*/ 1 w 10262"/>
                <a:gd name="T103" fmla="*/ 1 h 11683"/>
                <a:gd name="T104" fmla="*/ 1 w 10262"/>
                <a:gd name="T105" fmla="*/ 1 h 11683"/>
                <a:gd name="T106" fmla="*/ 1 w 10262"/>
                <a:gd name="T107" fmla="*/ 2 h 11683"/>
                <a:gd name="T108" fmla="*/ 1 w 10262"/>
                <a:gd name="T109" fmla="*/ 2 h 11683"/>
                <a:gd name="T110" fmla="*/ 1 w 10262"/>
                <a:gd name="T111" fmla="*/ 2 h 11683"/>
                <a:gd name="T112" fmla="*/ 1 w 10262"/>
                <a:gd name="T113" fmla="*/ 2 h 11683"/>
                <a:gd name="T114" fmla="*/ 1 w 10262"/>
                <a:gd name="T115" fmla="*/ 2 h 11683"/>
                <a:gd name="T116" fmla="*/ 1 w 10262"/>
                <a:gd name="T117" fmla="*/ 1 h 11683"/>
                <a:gd name="T118" fmla="*/ 1 w 10262"/>
                <a:gd name="T119" fmla="*/ 1 h 11683"/>
                <a:gd name="T120" fmla="*/ 1 w 10262"/>
                <a:gd name="T121" fmla="*/ 1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6716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12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914400" y="1143000"/>
            <a:ext cx="2719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1. Viết theo mẫu: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752600"/>
          <a:ext cx="8839200" cy="464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1"/>
                <a:gridCol w="1904999"/>
                <a:gridCol w="990600"/>
                <a:gridCol w="609600"/>
                <a:gridCol w="685800"/>
                <a:gridCol w="685800"/>
                <a:gridCol w="685800"/>
                <a:gridCol w="685800"/>
                <a:gridCol w="685800"/>
                <a:gridCol w="762000"/>
                <a:gridCol w="609603"/>
              </a:tblGrid>
              <a:tr h="55883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Đọc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Viết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số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triệu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Lớp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vị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731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triệu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triệu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triệu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chục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nghìn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trăm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trục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Hàng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đơn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vị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</a:tr>
              <a:tr h="1117677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315 700 806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</a:tr>
              <a:tr h="1117677"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</a:tr>
              <a:tr h="1117677"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403 210 715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914400" y="1143000"/>
            <a:ext cx="287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2. Đọc các số sau:</a:t>
            </a:r>
          </a:p>
        </p:txBody>
      </p:sp>
      <p:sp>
        <p:nvSpPr>
          <p:cNvPr id="4100" name="TextBox 15"/>
          <p:cNvSpPr txBox="1">
            <a:spLocks noChangeArrowheads="1"/>
          </p:cNvSpPr>
          <p:nvPr/>
        </p:nvSpPr>
        <p:spPr bwMode="auto">
          <a:xfrm>
            <a:off x="762000" y="1828800"/>
            <a:ext cx="7543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32 640 507 ;     8 500 6558 ;      830 402 960 ; </a:t>
            </a:r>
          </a:p>
        </p:txBody>
      </p:sp>
      <p:sp>
        <p:nvSpPr>
          <p:cNvPr id="4101" name="TextBox 17"/>
          <p:cNvSpPr txBox="1">
            <a:spLocks noChangeArrowheads="1"/>
          </p:cNvSpPr>
          <p:nvPr/>
        </p:nvSpPr>
        <p:spPr bwMode="auto">
          <a:xfrm>
            <a:off x="762000" y="2509838"/>
            <a:ext cx="6254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85 000 120 ;      178 320 005 ;     1 000 001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914400" y="1143000"/>
            <a:ext cx="2925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Viết các số sau: 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979488" y="1671638"/>
            <a:ext cx="35115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a) Sáu trăm mười ba triệu;</a:t>
            </a: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979488" y="2160588"/>
            <a:ext cx="72342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b) Một trăm ba mươi mốt triệu bốn trăm linh năm nghìn ;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990600" y="2617788"/>
            <a:ext cx="76850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c) Năm trăm mười hai triệu ba trăm hai mươi sáu nghìn một</a:t>
            </a:r>
          </a:p>
          <a:p>
            <a:r>
              <a:rPr lang="en-US" altLang="ko-KR" sz="2200">
                <a:ea typeface="Gulim" pitchFamily="34" charset="-127"/>
              </a:rPr>
              <a:t>    trăm linh ba ;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990600" y="3429000"/>
            <a:ext cx="75898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d) Tám mươi sáu triệu không trăm linh bốn nghìn bảy trăm </a:t>
            </a:r>
          </a:p>
          <a:p>
            <a:r>
              <a:rPr lang="en-US" altLang="ko-KR" sz="2200">
                <a:ea typeface="Gulim" pitchFamily="34" charset="-127"/>
              </a:rPr>
              <a:t>     linh hai ;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90600" y="4217988"/>
            <a:ext cx="73279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e) Tám trăm triệu không trăm linh bốn nghìn bảy trăm hai</a:t>
            </a:r>
          </a:p>
          <a:p>
            <a:r>
              <a:rPr lang="en-US" altLang="ko-KR" sz="2200">
                <a:ea typeface="Gulim" pitchFamily="34" charset="-127"/>
              </a:rPr>
              <a:t>    mươi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979488" y="1671638"/>
            <a:ext cx="17716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a) 715 638 ; 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979488" y="2160588"/>
            <a:ext cx="16938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b) 571 638 ;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990600" y="2617788"/>
            <a:ext cx="15986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c) 836 571.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52488" y="1214438"/>
            <a:ext cx="675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Nêu giá trị của chữ số 5 trong mỗi số sau: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7182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1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7178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7172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7172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7174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7177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215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50</cp:revision>
  <dcterms:created xsi:type="dcterms:W3CDTF">2007-05-10T03:08:42Z</dcterms:created>
  <dcterms:modified xsi:type="dcterms:W3CDTF">2016-06-30T02:10:45Z</dcterms:modified>
</cp:coreProperties>
</file>